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8" r:id="rId3"/>
    <p:sldId id="261" r:id="rId4"/>
    <p:sldId id="262" r:id="rId5"/>
    <p:sldId id="257" r:id="rId6"/>
    <p:sldId id="259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90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520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093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3186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2990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811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0380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5730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7639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0110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5571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7185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429638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4124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4943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6459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2456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9730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1A995-420D-4974-8514-95CAB84811E6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AEE2D-CA29-4FB3-9620-DE025799FF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38841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001" y="534155"/>
            <a:ext cx="10572000" cy="295142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Организация условий для обеспечения доступности объекта и услуг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0413" y="3829615"/>
            <a:ext cx="11131520" cy="214567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краевое государственное общеобразовательное учреждение для обучающихся с ОВЗ «Алтайская общеобразовательная школа № 1»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(объект условной доступности)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961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639778"/>
          </a:xfrm>
        </p:spPr>
        <p:txBody>
          <a:bodyPr/>
          <a:lstStyle/>
          <a:p>
            <a:r>
              <a:rPr lang="ru-RU" dirty="0" smtClean="0"/>
              <a:t>нормативно-правовая база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403287"/>
            <a:ext cx="10353762" cy="4979405"/>
          </a:xfrm>
        </p:spPr>
        <p:txBody>
          <a:bodyPr>
            <a:normAutofit lnSpcReduction="10000"/>
          </a:bodyPr>
          <a:lstStyle/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Паспорт доступности объекта;</a:t>
            </a:r>
          </a:p>
          <a:p>
            <a:pPr lvl="0" indent="540385" algn="just">
              <a:lnSpc>
                <a:spcPct val="107000"/>
              </a:lnSpc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директора о назначении ответственных за </a:t>
            </a:r>
            <a:r>
              <a:rPr lang="ru-RU" sz="2100" dirty="0" smtClean="0">
                <a:solidFill>
                  <a:prstClr val="whit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обслуживание </a:t>
            </a:r>
            <a:r>
              <a:rPr lang="ru-RU" sz="2100" dirty="0">
                <a:solidFill>
                  <a:prstClr val="whit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инвалидов и других маломобильных граждан при посещении Учреждения</a:t>
            </a:r>
            <a:r>
              <a:rPr lang="ru-RU" sz="2100" dirty="0" smtClean="0">
                <a:solidFill>
                  <a:prstClr val="whit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indent="540385" algn="just">
              <a:lnSpc>
                <a:spcPct val="107000"/>
              </a:lnSpc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Дорожная карта реализации государственной программы «Доступная среда»;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Внесение изменений в должностные инструкции работников, ответственных за </a:t>
            </a:r>
            <a:r>
              <a:rPr lang="ru-RU" sz="2100" dirty="0">
                <a:solidFill>
                  <a:prstClr val="whit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обслуживание инвалидов и других маломобильных граждан при посещении Учреждения</a:t>
            </a:r>
            <a:r>
              <a:rPr lang="ru-RU" sz="2100" dirty="0" smtClean="0">
                <a:solidFill>
                  <a:prstClr val="whit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Положение об организации сопровождения инвалидов со сложными ограничениями здоровья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Учреждении;</a:t>
            </a:r>
          </a:p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Инструкция по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обслуживанию инвалидов и других маломобильных граждан при посещении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Учреждения;</a:t>
            </a:r>
          </a:p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обслуживания инвалидов и других маломобильных граждан при посещении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0248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5401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Сопровождение детей с ОВЗ по слуху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26338" y="1312752"/>
            <a:ext cx="5794666" cy="588476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Оборудование кабинетов звукоусиливающей аппаратурой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941" r="-1"/>
          <a:stretch/>
        </p:blipFill>
        <p:spPr>
          <a:xfrm>
            <a:off x="913795" y="2304117"/>
            <a:ext cx="4690143" cy="4095197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402002" y="1312752"/>
            <a:ext cx="4865554" cy="588476"/>
          </a:xfrm>
        </p:spPr>
        <p:txBody>
          <a:bodyPr>
            <a:noAutofit/>
          </a:bodyPr>
          <a:lstStyle/>
          <a:p>
            <a:pPr algn="ctr"/>
            <a:r>
              <a:rPr lang="ru-RU" dirty="0"/>
              <a:t>оснащение школьного звонка сигнальными </a:t>
            </a:r>
            <a:r>
              <a:rPr lang="ru-RU" dirty="0" smtClean="0"/>
              <a:t>лампочками</a:t>
            </a: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11"/>
          <a:stretch/>
        </p:blipFill>
        <p:spPr>
          <a:xfrm>
            <a:off x="6328372" y="2304117"/>
            <a:ext cx="4662535" cy="4092166"/>
          </a:xfrm>
        </p:spPr>
      </p:pic>
    </p:spTree>
    <p:extLst>
      <p:ext uri="{BB962C8B-B14F-4D97-AF65-F5344CB8AC3E}">
        <p14:creationId xmlns="" xmlns:p14="http://schemas.microsoft.com/office/powerpoint/2010/main" val="380803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Сопровождение детей с ОВЗ по слуху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2600652" y="3067422"/>
            <a:ext cx="5700047" cy="3247590"/>
          </a:xfrm>
        </p:spPr>
      </p:pic>
      <p:sp>
        <p:nvSpPr>
          <p:cNvPr id="8" name="Текст 7"/>
          <p:cNvSpPr>
            <a:spLocks noGrp="1"/>
          </p:cNvSpPr>
          <p:nvPr>
            <p:ph sz="half" idx="2"/>
          </p:nvPr>
        </p:nvSpPr>
        <p:spPr>
          <a:xfrm>
            <a:off x="480606" y="1935922"/>
            <a:ext cx="7042823" cy="5682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/>
              <a:t>Обеспечение визуальной информации</a:t>
            </a:r>
            <a:endParaRPr lang="ru-RU" sz="2400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4294967295"/>
          </p:nvPr>
        </p:nvSpPr>
        <p:spPr>
          <a:xfrm>
            <a:off x="8265814" y="1808074"/>
            <a:ext cx="3290887" cy="8239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/>
              <a:t>Обеспечение услуг </a:t>
            </a:r>
            <a:r>
              <a:rPr lang="ru-RU" sz="2400" dirty="0" err="1"/>
              <a:t>сурдопереводчика</a:t>
            </a:r>
            <a:endParaRPr lang="ru-RU" sz="2400" dirty="0"/>
          </a:p>
          <a:p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425513" y="3034620"/>
            <a:ext cx="2175139" cy="328039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8607934" y="3030315"/>
            <a:ext cx="3099980" cy="32890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1304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803" y="609601"/>
            <a:ext cx="11823826" cy="503976"/>
          </a:xfrm>
        </p:spPr>
        <p:txBody>
          <a:bodyPr>
            <a:noAutofit/>
          </a:bodyPr>
          <a:lstStyle/>
          <a:p>
            <a:r>
              <a:rPr lang="ru-RU" sz="2800" dirty="0" smtClean="0"/>
              <a:t>Сопровождение граждан с нарушением ОДА </a:t>
            </a:r>
            <a:endParaRPr lang="ru-RU" sz="28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22020" y="1490792"/>
            <a:ext cx="4879199" cy="823912"/>
          </a:xfrm>
        </p:spPr>
        <p:txBody>
          <a:bodyPr>
            <a:noAutofit/>
          </a:bodyPr>
          <a:lstStyle/>
          <a:p>
            <a:r>
              <a:rPr lang="ru-RU" dirty="0"/>
              <a:t>Оборудование автомобильной стоянки для автотранспорта маломобильных граждан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75" y="2417276"/>
            <a:ext cx="5540720" cy="4155540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5959659" y="1267486"/>
            <a:ext cx="6032896" cy="1149790"/>
          </a:xfrm>
        </p:spPr>
        <p:txBody>
          <a:bodyPr>
            <a:normAutofit lnSpcReduction="10000"/>
          </a:bodyPr>
          <a:lstStyle/>
          <a:p>
            <a:pPr lvl="0" algn="ctr"/>
            <a:r>
              <a:rPr lang="ru-RU" dirty="0">
                <a:solidFill>
                  <a:prstClr val="white"/>
                </a:solidFill>
              </a:rPr>
              <a:t>оборудование входной двери пандусом и сигнальной кнопкой - звонком</a:t>
            </a:r>
          </a:p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08" y="2417276"/>
            <a:ext cx="5540720" cy="4155540"/>
          </a:xfrm>
        </p:spPr>
      </p:pic>
    </p:spTree>
    <p:extLst>
      <p:ext uri="{BB962C8B-B14F-4D97-AF65-F5344CB8AC3E}">
        <p14:creationId xmlns="" xmlns:p14="http://schemas.microsoft.com/office/powerpoint/2010/main" val="179994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909" y="609600"/>
            <a:ext cx="11950574" cy="53113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сопровождение граждан с нарушениями ОДА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81313" y="1202572"/>
            <a:ext cx="4879199" cy="823912"/>
          </a:xfrm>
        </p:spPr>
        <p:txBody>
          <a:bodyPr/>
          <a:lstStyle/>
          <a:p>
            <a:pPr algn="ctr"/>
            <a:r>
              <a:rPr lang="ru-RU" dirty="0"/>
              <a:t>Оборудование пандуса </a:t>
            </a:r>
            <a:r>
              <a:rPr lang="ru-RU" dirty="0" smtClean="0"/>
              <a:t>и поручней внутри </a:t>
            </a:r>
            <a:r>
              <a:rPr lang="ru-RU" dirty="0"/>
              <a:t>учреждения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13" y="2187198"/>
            <a:ext cx="5581922" cy="4186442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899944" y="1708074"/>
            <a:ext cx="4865554" cy="823912"/>
          </a:xfrm>
        </p:spPr>
        <p:txBody>
          <a:bodyPr/>
          <a:lstStyle/>
          <a:p>
            <a:pPr algn="ctr"/>
            <a:r>
              <a:rPr lang="ru-RU" dirty="0"/>
              <a:t>обеспечение </a:t>
            </a:r>
            <a:r>
              <a:rPr lang="ru-RU" dirty="0" err="1"/>
              <a:t>беспорожной</a:t>
            </a:r>
            <a:r>
              <a:rPr lang="ru-RU" dirty="0"/>
              <a:t> системы</a:t>
            </a:r>
          </a:p>
          <a:p>
            <a:pPr algn="ctr"/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953" y="2187198"/>
            <a:ext cx="5581922" cy="4186442"/>
          </a:xfrm>
        </p:spPr>
      </p:pic>
    </p:spTree>
    <p:extLst>
      <p:ext uri="{BB962C8B-B14F-4D97-AF65-F5344CB8AC3E}">
        <p14:creationId xmlns="" xmlns:p14="http://schemas.microsoft.com/office/powerpoint/2010/main" val="23204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35390" y="609601"/>
            <a:ext cx="11869093" cy="703152"/>
          </a:xfrm>
        </p:spPr>
        <p:txBody>
          <a:bodyPr/>
          <a:lstStyle/>
          <a:p>
            <a:r>
              <a:rPr lang="ru-RU" sz="3100" dirty="0">
                <a:solidFill>
                  <a:prstClr val="white"/>
                </a:solidFill>
              </a:rPr>
              <a:t>сопровождение граждан с нарушениями ОДА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99458" y="1382150"/>
            <a:ext cx="4879199" cy="823912"/>
          </a:xfrm>
        </p:spPr>
        <p:txBody>
          <a:bodyPr/>
          <a:lstStyle/>
          <a:p>
            <a:pPr algn="ctr"/>
            <a:r>
              <a:rPr lang="ru-RU" dirty="0" smtClean="0"/>
              <a:t>Оборудование туалета поручнями и штангами</a:t>
            </a:r>
            <a:endParaRPr lang="ru-RU" dirty="0"/>
          </a:p>
        </p:txBody>
      </p:sp>
      <p:pic>
        <p:nvPicPr>
          <p:cNvPr id="18" name="Объект 17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58" y="2395426"/>
            <a:ext cx="5340498" cy="4005374"/>
          </a:xfrm>
        </p:spPr>
      </p:pic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6800321" y="1312753"/>
            <a:ext cx="4865554" cy="823912"/>
          </a:xfrm>
        </p:spPr>
        <p:txBody>
          <a:bodyPr/>
          <a:lstStyle/>
          <a:p>
            <a:pPr algn="ctr"/>
            <a:r>
              <a:rPr lang="ru-RU" dirty="0" smtClean="0"/>
              <a:t>Оборудование лестничных пролетов поручнями</a:t>
            </a:r>
            <a:endParaRPr lang="ru-RU" dirty="0"/>
          </a:p>
        </p:txBody>
      </p:sp>
      <p:pic>
        <p:nvPicPr>
          <p:cNvPr id="17" name="Объект 16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167" y="2395426"/>
            <a:ext cx="5340498" cy="4005374"/>
          </a:xfrm>
        </p:spPr>
      </p:pic>
    </p:spTree>
    <p:extLst>
      <p:ext uri="{BB962C8B-B14F-4D97-AF65-F5344CB8AC3E}">
        <p14:creationId xmlns="" xmlns:p14="http://schemas.microsoft.com/office/powerpoint/2010/main" val="391457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43154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Сопровождение граждан с нарушением зрения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4444" y="1249378"/>
            <a:ext cx="5776559" cy="1662854"/>
          </a:xfrm>
        </p:spPr>
        <p:txBody>
          <a:bodyPr>
            <a:normAutofit fontScale="77500" lnSpcReduction="20000"/>
          </a:bodyPr>
          <a:lstStyle/>
          <a:p>
            <a:pPr algn="ctr"/>
            <a:endParaRPr lang="ru-RU" sz="2800" dirty="0" smtClean="0">
              <a:effectLst/>
            </a:endParaRPr>
          </a:p>
          <a:p>
            <a:pPr algn="ctr"/>
            <a:r>
              <a:rPr lang="ru-RU" sz="3100" dirty="0" smtClean="0">
                <a:effectLst/>
              </a:rPr>
              <a:t>оборудование </a:t>
            </a:r>
            <a:r>
              <a:rPr lang="ru-RU" sz="3100" dirty="0">
                <a:effectLst/>
              </a:rPr>
              <a:t>крайних ступеней лестниц между </a:t>
            </a:r>
            <a:r>
              <a:rPr lang="ru-RU" sz="3100" dirty="0" smtClean="0">
                <a:effectLst/>
              </a:rPr>
              <a:t>этажами  </a:t>
            </a:r>
            <a:r>
              <a:rPr lang="ru-RU" sz="3100" dirty="0">
                <a:effectLst/>
              </a:rPr>
              <a:t>перил сигнальными полосами контрастного </a:t>
            </a:r>
            <a:r>
              <a:rPr lang="ru-RU" sz="3100" dirty="0" smtClean="0">
                <a:effectLst/>
              </a:rPr>
              <a:t>цвета </a:t>
            </a:r>
            <a:endParaRPr lang="ru-RU" sz="3100" dirty="0">
              <a:effectLst/>
            </a:endParaRPr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42" y="2603657"/>
            <a:ext cx="5133381" cy="385003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267485"/>
            <a:ext cx="5611946" cy="1418410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effectLst/>
              </a:rPr>
              <a:t>оборудование </a:t>
            </a:r>
            <a:r>
              <a:rPr lang="ru-RU" dirty="0" smtClean="0">
                <a:effectLst/>
              </a:rPr>
              <a:t>перил </a:t>
            </a:r>
            <a:r>
              <a:rPr lang="ru-RU" dirty="0">
                <a:effectLst/>
              </a:rPr>
              <a:t>сигнальными полосами контрастного цвета </a:t>
            </a:r>
          </a:p>
          <a:p>
            <a:pPr algn="ctr"/>
            <a:endParaRPr lang="ru-RU" dirty="0">
              <a:effectLst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03657"/>
            <a:ext cx="5095356" cy="3821517"/>
          </a:xfrm>
        </p:spPr>
      </p:pic>
    </p:spTree>
    <p:extLst>
      <p:ext uri="{BB962C8B-B14F-4D97-AF65-F5344CB8AC3E}">
        <p14:creationId xmlns="" xmlns:p14="http://schemas.microsoft.com/office/powerpoint/2010/main" val="256773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81" y="609600"/>
            <a:ext cx="12004895" cy="694099"/>
          </a:xfrm>
        </p:spPr>
        <p:txBody>
          <a:bodyPr>
            <a:normAutofit fontScale="90000"/>
          </a:bodyPr>
          <a:lstStyle/>
          <a:p>
            <a:r>
              <a:rPr lang="ru-RU" dirty="0"/>
              <a:t>Сопровождение граждан с нарушением зрения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83334" y="1874067"/>
            <a:ext cx="5991130" cy="1448508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effectLst/>
              </a:rPr>
              <a:t> </a:t>
            </a:r>
            <a:r>
              <a:rPr lang="ru-RU" dirty="0">
                <a:effectLst/>
              </a:rPr>
              <a:t>оборудование дверей </a:t>
            </a:r>
            <a:r>
              <a:rPr lang="ru-RU" dirty="0" smtClean="0">
                <a:effectLst/>
              </a:rPr>
              <a:t>кабинетов </a:t>
            </a:r>
            <a:r>
              <a:rPr lang="ru-RU" dirty="0">
                <a:effectLst/>
              </a:rPr>
              <a:t>табличками контрастных цветов и подписями с использованием шрифта по </a:t>
            </a:r>
            <a:r>
              <a:rPr lang="ru-RU" dirty="0" smtClean="0">
                <a:effectLst/>
              </a:rPr>
              <a:t>Брайлю</a:t>
            </a:r>
            <a:endParaRPr lang="ru-RU" dirty="0">
              <a:effectLst/>
            </a:endParaRPr>
          </a:p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802364" y="2851864"/>
            <a:ext cx="5020159" cy="3766201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441553" y="1520982"/>
            <a:ext cx="5095357" cy="144557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effectLst/>
              </a:rPr>
              <a:t>оборудование дверей в коридорах  и кабинетах кругами и полосами контрастного цвета</a:t>
            </a:r>
          </a:p>
          <a:p>
            <a:pPr algn="ctr"/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email"/>
          <a:stretch>
            <a:fillRect/>
          </a:stretch>
        </p:blipFill>
        <p:spPr>
          <a:xfrm>
            <a:off x="6717671" y="2851865"/>
            <a:ext cx="5015621" cy="37662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7778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106</TotalTime>
  <Words>243</Words>
  <Application>Microsoft Office PowerPoint</Application>
  <PresentationFormat>Произвольный</PresentationFormat>
  <Paragraphs>34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Damask</vt:lpstr>
      <vt:lpstr>Организация условий для обеспечения доступности объекта и услуг</vt:lpstr>
      <vt:lpstr>нормативно-правовая база</vt:lpstr>
      <vt:lpstr>Сопровождение детей с ОВЗ по слуху</vt:lpstr>
      <vt:lpstr>Сопровождение детей с ОВЗ по слуху</vt:lpstr>
      <vt:lpstr>Сопровождение граждан с нарушением ОДА </vt:lpstr>
      <vt:lpstr> сопровождение граждан с нарушениями ОДА</vt:lpstr>
      <vt:lpstr>сопровождение граждан с нарушениями ОДА</vt:lpstr>
      <vt:lpstr>Сопровождение граждан с нарушением зрения</vt:lpstr>
      <vt:lpstr>Сопровождение граждан с нарушением зрения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условий для обеспечения доступности объекта и услуг</dc:title>
  <dc:creator>Зам по ВР</dc:creator>
  <cp:lastModifiedBy>ДЛК</cp:lastModifiedBy>
  <cp:revision>14</cp:revision>
  <dcterms:created xsi:type="dcterms:W3CDTF">2016-08-19T06:14:07Z</dcterms:created>
  <dcterms:modified xsi:type="dcterms:W3CDTF">2016-08-24T22:39:00Z</dcterms:modified>
</cp:coreProperties>
</file>